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76" r:id="rId5"/>
    <p:sldId id="275" r:id="rId6"/>
    <p:sldId id="259" r:id="rId7"/>
    <p:sldId id="278" r:id="rId8"/>
    <p:sldId id="260" r:id="rId9"/>
    <p:sldId id="281" r:id="rId10"/>
    <p:sldId id="282" r:id="rId11"/>
    <p:sldId id="280" r:id="rId12"/>
    <p:sldId id="283" r:id="rId13"/>
    <p:sldId id="285" r:id="rId14"/>
    <p:sldId id="286" r:id="rId15"/>
    <p:sldId id="287" r:id="rId16"/>
    <p:sldId id="288" r:id="rId17"/>
    <p:sldId id="262" r:id="rId18"/>
    <p:sldId id="263" r:id="rId19"/>
    <p:sldId id="269" r:id="rId20"/>
    <p:sldId id="265" r:id="rId21"/>
    <p:sldId id="264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37F83-E40A-47D3-A48C-3797C8B7CF07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50F02-D92C-49B2-9C18-2CDF3EF0D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43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урбатова\Рабочий стол\В презентацию\dividers_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929313"/>
            <a:ext cx="86439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Курбатова\Рабочий стол\В презентацию\dividers_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4375" y="142875"/>
            <a:ext cx="77866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1215410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Monotype Corsiva" pitchFamily="66" charset="0"/>
              </a:rPr>
              <a:t>Мастер класс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4071942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Подготовила </a:t>
            </a:r>
          </a:p>
          <a:p>
            <a:pPr algn="ctr"/>
            <a:r>
              <a:rPr lang="ru-RU" b="1" dirty="0" smtClean="0"/>
              <a:t>Учитель технологии МБОУ СШ №1 </a:t>
            </a:r>
            <a:r>
              <a:rPr lang="ru-RU" b="1" dirty="0" err="1" smtClean="0"/>
              <a:t>г.Вилючинска</a:t>
            </a:r>
            <a:endParaRPr lang="ru-RU" b="1" dirty="0" smtClean="0"/>
          </a:p>
          <a:p>
            <a:pPr algn="ctr"/>
            <a:r>
              <a:rPr lang="ru-RU" b="1" dirty="0" smtClean="0"/>
              <a:t>Мамонтова  Наталья Алексеевна</a:t>
            </a:r>
          </a:p>
        </p:txBody>
      </p:sp>
      <p:pic>
        <p:nvPicPr>
          <p:cNvPr id="7" name="Picture 2" descr="C:\Documents and Settings\Курбатова\Рабочий стол\В презентацию\dividers_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072188"/>
            <a:ext cx="86439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>
              <a:latin typeface="+mn-lt"/>
            </a:endParaRPr>
          </a:p>
        </p:txBody>
      </p:sp>
      <p:pic>
        <p:nvPicPr>
          <p:cNvPr id="6" name="Содержимое 5" descr="SDC121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000108"/>
            <a:ext cx="4102705" cy="471490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42844" y="571480"/>
            <a:ext cx="4214842" cy="57864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2. </a:t>
            </a:r>
            <a:r>
              <a:rPr lang="ru-RU" sz="3600" dirty="0" smtClean="0"/>
              <a:t>Отрезаем у этого прямоугольника углы, причём внимательно следим за тем, чтобы в тех местах, где указано стрелками, края оставались соединёнными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22553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3. </a:t>
            </a:r>
            <a:r>
              <a:rPr lang="ru-RU" sz="3600" dirty="0" smtClean="0">
                <a:latin typeface="+mn-lt"/>
              </a:rPr>
              <a:t>Когда развернём рулончик, должно получиться вот так:</a:t>
            </a:r>
            <a:endParaRPr lang="ru-RU" sz="3600" i="1" dirty="0" smtClean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928802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/>
          </a:p>
        </p:txBody>
      </p:sp>
      <p:pic>
        <p:nvPicPr>
          <p:cNvPr id="4098" name="Picture 2" descr="C:\Users\Администратор\Desktop\мастер класс\мой мастер класс\фото розы\SDC12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23682"/>
            <a:ext cx="6286544" cy="4805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74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42876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4. </a:t>
            </a:r>
            <a:r>
              <a:rPr lang="ru-RU" sz="3600" dirty="0" smtClean="0">
                <a:latin typeface="+mn-lt"/>
              </a:rPr>
              <a:t>Это и есть будущие лепестки у розы. Более длинную часть заготовки необходимо скрутить.</a:t>
            </a:r>
            <a:endParaRPr lang="ru-RU" sz="3600" dirty="0">
              <a:latin typeface="+mn-lt"/>
            </a:endParaRPr>
          </a:p>
        </p:txBody>
      </p:sp>
      <p:pic>
        <p:nvPicPr>
          <p:cNvPr id="4" name="Содержимое 3" descr="SDC121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857364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214311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5. </a:t>
            </a:r>
            <a:r>
              <a:rPr lang="ru-RU" sz="4000" dirty="0" smtClean="0">
                <a:latin typeface="+mn-lt"/>
              </a:rPr>
              <a:t>Для выпуклого эффекта необходимо каждый лепесток вытянуть вглубь. Используйте два больших пальца ваших </a:t>
            </a:r>
            <a:r>
              <a:rPr lang="ru-RU" dirty="0" smtClean="0">
                <a:latin typeface="+mn-lt"/>
              </a:rPr>
              <a:t>рук</a:t>
            </a:r>
            <a:endParaRPr lang="ru-RU" dirty="0">
              <a:latin typeface="+mn-lt"/>
            </a:endParaRPr>
          </a:p>
        </p:txBody>
      </p:sp>
      <p:pic>
        <p:nvPicPr>
          <p:cNvPr id="8" name="Содержимое 7" descr="SDC121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214554"/>
            <a:ext cx="5857916" cy="4393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07170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6. </a:t>
            </a:r>
            <a:r>
              <a:rPr lang="ru-RU" sz="3600" dirty="0" smtClean="0"/>
              <a:t>Затем, держа за ножки лепестки бутона, начинаем их складывать по кругу. Держите крепко, чтобы цветок не разрушился. Когда скрутите бутон, зафиксируйте его нитью.</a:t>
            </a:r>
            <a:endParaRPr lang="ru-RU" sz="3600" dirty="0"/>
          </a:p>
        </p:txBody>
      </p:sp>
      <p:pic>
        <p:nvPicPr>
          <p:cNvPr id="9" name="Содержимое 8" descr="SDC12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857496"/>
            <a:ext cx="5317721" cy="36972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2857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7. </a:t>
            </a:r>
            <a:r>
              <a:rPr lang="ru-RU" sz="4000" dirty="0" smtClean="0">
                <a:latin typeface="+mn-lt"/>
              </a:rPr>
              <a:t>Далее снизу вставить деревянную шпажку; приложить, прихватив клеем, чашелистики к основанию бутона; тонкой полоской зелёной бумаги оклеить бутон и шпажку, скрыв их концы. </a:t>
            </a:r>
            <a:endParaRPr lang="ru-RU" sz="4000" dirty="0">
              <a:latin typeface="+mn-lt"/>
            </a:endParaRPr>
          </a:p>
        </p:txBody>
      </p:sp>
      <p:pic>
        <p:nvPicPr>
          <p:cNvPr id="4" name="Содержимое 3" descr="SDC121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3286100"/>
            <a:ext cx="6072230" cy="32147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8. </a:t>
            </a:r>
            <a:r>
              <a:rPr lang="ru-RU" sz="4000" dirty="0" smtClean="0"/>
              <a:t>Можно добавить несколько листиков на ножку розы.</a:t>
            </a:r>
            <a:endParaRPr lang="ru-RU" sz="4000" dirty="0"/>
          </a:p>
        </p:txBody>
      </p:sp>
      <p:pic>
        <p:nvPicPr>
          <p:cNvPr id="4" name="Содержимое 3" descr="SDC121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374895" cy="4829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работы</a:t>
            </a:r>
            <a:r>
              <a:rPr lang="en-US" b="1" dirty="0" smtClean="0"/>
              <a:t> </a:t>
            </a:r>
            <a:r>
              <a:rPr lang="ru-RU" b="1" dirty="0" smtClean="0"/>
              <a:t>группы</a:t>
            </a:r>
            <a:endParaRPr lang="ru-RU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3786190"/>
            <a:ext cx="107315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596" y="1857364"/>
            <a:ext cx="7715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Изучить инструкцию.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Распределить работу в группе.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600" dirty="0" smtClean="0"/>
              <a:t>Выполнить заготовки цветов.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600" dirty="0" smtClean="0"/>
              <a:t>Составить композицию.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Представить свою композицию.</a:t>
            </a:r>
            <a:endParaRPr lang="ru-RU" sz="3600" dirty="0"/>
          </a:p>
        </p:txBody>
      </p:sp>
      <p:pic>
        <p:nvPicPr>
          <p:cNvPr id="5" name="Picture 2" descr="C:\Documents and Settings\Курбатова\Рабочий стол\В презентацию\dividers_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929313"/>
            <a:ext cx="86439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7212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презентации </a:t>
            </a:r>
            <a:endParaRPr lang="ru-RU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4429132"/>
            <a:ext cx="107315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596" y="1643050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Название композиции.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Какие приемы использовали?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Что было сложно?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Как пришли к единому решению по составлению композиции?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Оцените свою работу.</a:t>
            </a:r>
          </a:p>
        </p:txBody>
      </p:sp>
    </p:spTree>
    <p:extLst>
      <p:ext uri="{BB962C8B-B14F-4D97-AF65-F5344CB8AC3E}">
        <p14:creationId xmlns:p14="http://schemas.microsoft.com/office/powerpoint/2010/main" xmlns="" val="42190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071678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Практическая работа</a:t>
            </a:r>
            <a:endParaRPr lang="ru-RU" sz="3600" dirty="0"/>
          </a:p>
        </p:txBody>
      </p:sp>
      <p:pic>
        <p:nvPicPr>
          <p:cNvPr id="3" name="Picture 3" descr="C:\Documents and Settings\Курбатова\Рабочий стол\Грибоедов\heart_200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500570"/>
            <a:ext cx="24288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Курбатова\Рабочий стол\В презентацию\dividers_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4375" y="142875"/>
            <a:ext cx="77866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4282" y="2428868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Изготовление розы из гофрированной бумаги</a:t>
            </a:r>
            <a:endParaRPr lang="ru-RU" sz="4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51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Посмотрите на работы других групп и выскажите свое мнение: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cs typeface="Arial" pitchFamily="34" charset="0"/>
              </a:rPr>
              <a:t>Понравилась ли работа?</a:t>
            </a:r>
            <a:endParaRPr lang="en-US" sz="2400" dirty="0" smtClean="0">
              <a:cs typeface="Arial" pitchFamily="34" charset="0"/>
            </a:endParaRPr>
          </a:p>
          <a:p>
            <a:pPr lvl="0"/>
            <a:endParaRPr lang="ru-RU" sz="2400" dirty="0" smtClean="0"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cs typeface="Arial" pitchFamily="34" charset="0"/>
              </a:rPr>
              <a:t>Что вам понравилось, а что бы вы хотели изменить?</a:t>
            </a:r>
            <a:endParaRPr lang="en-US" sz="2400" dirty="0" smtClean="0"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endParaRPr lang="en-US" sz="240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Где еще можно применить полученные умения?</a:t>
            </a:r>
            <a:endParaRPr lang="ru-RU" sz="2400" dirty="0" smtClean="0">
              <a:cs typeface="Arial" pitchFamily="34" charset="0"/>
            </a:endParaRP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Курбатова\Рабочий стол\В презентацию\butterfly_001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4500570"/>
            <a:ext cx="1643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4643446"/>
            <a:ext cx="107315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785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4681E-6 C -0.0059 0.00278 -0.01111 0.00972 -0.01562 0.01573 C -0.01771 0.02429 -0.02135 0.0303 -0.02604 0.03608 C -0.03385 0.08095 -0.02656 0.11333 -0.00521 0.14547 C 0.00035 0.1538 0.00452 0.16259 0.01302 0.16606 C 0.0184 0.17346 0.02274 0.1723 0.02986 0.17646 C 0.04271 0.18363 0.05382 0.18941 0.06754 0.19219 C 0.08403 0.1915 0.10156 0.19682 0.11684 0.18872 C 0.13264 0.1804 0.14757 0.16999 0.16354 0.16259 C 0.16563 0.15889 0.16979 0.15681 0.16997 0.15241 C 0.17118 0.13622 0.17136 0.1205 0.16493 0.10731 C 0.16163 0.09367 0.15382 0.08881 0.1441 0.08488 C 0.13941 0.08534 0.13438 0.08488 0.12986 0.0865 C 0.125 0.08835 0.12274 0.09783 0.11945 0.10223 C 0.11545 0.11541 0.11354 0.12952 0.11163 0.14362 C 0.11215 0.15126 0.11094 0.15981 0.11424 0.16606 C 0.12431 0.18479 0.15608 0.19774 0.17274 0.20075 C 0.20018 0.19774 0.23212 0.20121 0.25452 0.17485 C 0.26163 0.16652 0.26354 0.15287 0.26754 0.14201 C 0.27014 0.11726 0.27274 0.09621 0.27014 0.07077 C 0.26962 0.06592 0.26702 0.05713 0.26372 0.05366 C 0.26163 0.05135 0.25851 0.05135 0.2559 0.05019 C 0.24497 0.05505 0.23768 0.06291 0.22865 0.07262 C 0.22604 0.0754 0.22344 0.07864 0.22084 0.08141 C 0.21858 0.08373 0.21424 0.08835 0.21424 0.08835 C 0.21042 0.09714 0.20799 0.10431 0.20643 0.11425 C 0.20781 0.12582 0.20834 0.13761 0.21042 0.14894 C 0.21597 0.18016 0.24827 0.18155 0.26632 0.18525 C 0.26754 0.18502 0.31424 0.18201 0.32865 0.17646 C 0.37431 0.15912 0.41493 0.10986 0.42344 0.04672 C 0.4217 0.03007 0.42118 0.02938 0.41302 0.01735 C 0.41146 0.01504 0.40521 0.00348 0.40261 0.00186 C 0.39948 -0.00022 0.39566 -0.00046 0.39219 -0.00161 C 0.38229 -0.00994 0.3717 -0.01479 0.36111 -0.02058 C 0.34531 -0.02913 0.33438 -0.03515 0.31823 -0.03977 C 0.31285 -0.04347 0.30747 -0.04694 0.30139 -0.04833 C 0.29566 -0.04995 0.28438 -0.0518 0.28438 -0.0518 C 0.26215 -0.05064 0.25504 -0.0548 0.24028 -0.04139 C 0.23768 -0.0363 0.23507 -0.03098 0.23247 -0.0259 C 0.23125 -0.02358 0.22865 -0.01896 0.22865 -0.01896 C 0.22674 -0.01179 0.22552 -0.00392 0.22465 0.00348 C 0.22413 0.0081 0.22483 0.01319 0.22344 0.01735 C 0.22292 0.01897 0.22066 0.01851 0.21945 0.0192 C 0.21771 0.02013 0.21597 0.02175 0.21424 0.02267 C 0.20538 0.0273 0.19636 0.02961 0.18698 0.03123 C 0.17084 0.03007 0.14827 0.0303 0.13386 0.01573 C 0.12743 0.00926 0.12014 0.00232 0.11424 -0.00508 C 0.11059 -0.00948 0.10799 -0.01526 0.10399 -0.01896 C 0.07726 -0.04278 0.05156 -0.06799 0.01823 -0.07261 C 0.01476 -0.07423 0.01146 -0.07654 0.00781 -0.0777 C 0.00434 -0.07886 0.0007 -0.07816 -0.0026 -0.07955 C -0.0059 -0.08094 -0.00851 -0.08441 -0.01163 -0.08649 C -0.0158 -0.08926 -0.02048 -0.09065 -0.02465 -0.09343 C -0.03906 -0.10291 -0.03038 -0.10083 -0.0441 -0.1073 C -0.05382 -0.11193 -0.06562 -0.11563 -0.07396 -0.12441 C -0.08351 -0.13436 -0.09219 -0.14523 -0.1026 -0.15379 C -0.10538 -0.15957 -0.10364 -0.15911 -0.10642 -0.15911 " pathEditMode="relative" ptsTypes="ffffffffffffffffffffffffffffffffffffffffffffffffffffffff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37112"/>
            <a:ext cx="107315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Documents and Settings\zhurilo.TERMSCHOOL.000\Local Settings\Temporary Internet Files\Content.IE5\KXG8RDE0\MCj0428123000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00438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zhurilo.TERMSCHOOL.000\Local Settings\Temporary Internet Files\Content.IE5\F18612XS\MCj0428065000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000240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zhurilo.TERMSCHOOL.000\Local Settings\Temporary Internet Files\Content.IE5\F18612XS\MCj04281130000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714356"/>
            <a:ext cx="23514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428604"/>
            <a:ext cx="4572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 делали прогнозы, подтвердились ли они?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4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500174"/>
            <a:ext cx="6357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Спасибо за старание</a:t>
            </a:r>
          </a:p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Ведь главное – желание</a:t>
            </a:r>
          </a:p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А навыки и знание </a:t>
            </a:r>
          </a:p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 годами к вам придут!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364648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Курбатова\Рабочий стол\В презентацию\dividers_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929313"/>
            <a:ext cx="86439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33523" y="285728"/>
            <a:ext cx="4138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D0D0D"/>
                </a:solidFill>
                <a:cs typeface="Times New Roman" pitchFamily="18" charset="0"/>
              </a:rPr>
              <a:t>Угадай-ка?</a:t>
            </a:r>
            <a:endParaRPr lang="ru-RU" sz="4000" b="1" i="1" dirty="0" smtClean="0">
              <a:solidFill>
                <a:srgbClr val="0D0D0D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643306" y="2267037"/>
            <a:ext cx="52864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Хороша я в свадебном букете,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в саду, где свищут соловьи.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Круглый год во многих странах мира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служу признанием в любви.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8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Администратор\Desktop\мастер класс\3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85728"/>
            <a:ext cx="1976438" cy="1905000"/>
          </a:xfrm>
          <a:prstGeom prst="rect">
            <a:avLst/>
          </a:prstGeom>
          <a:noFill/>
        </p:spPr>
      </p:pic>
      <p:pic>
        <p:nvPicPr>
          <p:cNvPr id="30723" name="Picture 3" descr="C:\Users\Администратор\Desktop\мастер класс\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66"/>
            <a:ext cx="2071702" cy="1857388"/>
          </a:xfrm>
          <a:prstGeom prst="rect">
            <a:avLst/>
          </a:prstGeom>
          <a:noFill/>
        </p:spPr>
      </p:pic>
      <p:pic>
        <p:nvPicPr>
          <p:cNvPr id="30724" name="Picture 4" descr="C:\Users\Администратор\Desktop\мастер класс\img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71744"/>
            <a:ext cx="2071702" cy="1785950"/>
          </a:xfrm>
          <a:prstGeom prst="rect">
            <a:avLst/>
          </a:prstGeom>
          <a:noFill/>
        </p:spPr>
      </p:pic>
      <p:pic>
        <p:nvPicPr>
          <p:cNvPr id="30725" name="Picture 5" descr="C:\Users\Администратор\Desktop\мастер класс\р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500306"/>
            <a:ext cx="1857388" cy="1857388"/>
          </a:xfrm>
          <a:prstGeom prst="rect">
            <a:avLst/>
          </a:prstGeom>
          <a:noFill/>
        </p:spPr>
      </p:pic>
      <p:pic>
        <p:nvPicPr>
          <p:cNvPr id="30727" name="Picture 7" descr="C:\Users\Администратор\Desktop\мастер класс\1269717304_36607874_35066041_1226339370_098c7716e724ecdf03132.jpg"/>
          <p:cNvPicPr>
            <a:picLocks noChangeAspect="1" noChangeArrowheads="1"/>
          </p:cNvPicPr>
          <p:nvPr/>
        </p:nvPicPr>
        <p:blipFill>
          <a:blip r:embed="rId6" cstate="print"/>
          <a:srcRect r="5000" b="19512"/>
          <a:stretch>
            <a:fillRect/>
          </a:stretch>
        </p:blipFill>
        <p:spPr bwMode="auto">
          <a:xfrm>
            <a:off x="214282" y="357166"/>
            <a:ext cx="4071966" cy="5786478"/>
          </a:xfrm>
          <a:prstGeom prst="rect">
            <a:avLst/>
          </a:prstGeom>
          <a:noFill/>
        </p:spPr>
      </p:pic>
      <p:pic>
        <p:nvPicPr>
          <p:cNvPr id="30728" name="Picture 8" descr="C:\Users\Администратор\Desktop\мастер класс\роз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4714884"/>
            <a:ext cx="2081211" cy="1714512"/>
          </a:xfrm>
          <a:prstGeom prst="rect">
            <a:avLst/>
          </a:prstGeom>
          <a:noFill/>
        </p:spPr>
      </p:pic>
      <p:pic>
        <p:nvPicPr>
          <p:cNvPr id="30729" name="Picture 9" descr="C:\Users\Администратор\Desktop\мастер класс\п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4714884"/>
            <a:ext cx="2128837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Курбатова\Рабочий стол\В презентацию\dividers_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4375" y="142875"/>
            <a:ext cx="77866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57290" y="1285860"/>
            <a:ext cx="5286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Цель</a:t>
            </a:r>
            <a:r>
              <a:rPr lang="ru-RU" sz="3600" dirty="0" smtClean="0"/>
              <a:t>:  овладение техникой приготовления розы из гофрированной бумаги, развитие фантазии, формирование эстетического вкуса.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95951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357298"/>
            <a:ext cx="68819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Наша работа будет:</a:t>
            </a:r>
          </a:p>
          <a:p>
            <a:endParaRPr lang="ru-RU" sz="4000" dirty="0"/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Красивая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Аккуратная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Качественная</a:t>
            </a:r>
            <a:endParaRPr lang="en-US" sz="40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37112"/>
            <a:ext cx="107315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Documents and Settings\Курбатова\Рабочий стол\В презентацию\dividers_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14375" y="142875"/>
            <a:ext cx="77866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Курбатова\Рабочий стол\В презентацию\dividers_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14348" y="0"/>
            <a:ext cx="77866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5514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Инструменты и материалы:</a:t>
            </a:r>
            <a:r>
              <a:rPr lang="ru-RU" dirty="0" smtClean="0"/>
              <a:t>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37112"/>
            <a:ext cx="107315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1285861"/>
            <a:ext cx="70723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ножницы, клей карандаш, шпажка, гофрированная бумага, нитки, </a:t>
            </a:r>
            <a:r>
              <a:rPr lang="ru-RU" sz="4400" dirty="0" err="1" smtClean="0"/>
              <a:t>термо-пистолет</a:t>
            </a:r>
            <a:endParaRPr lang="ru-RU" sz="4400" dirty="0"/>
          </a:p>
        </p:txBody>
      </p:sp>
      <p:pic>
        <p:nvPicPr>
          <p:cNvPr id="1026" name="Picture 2" descr="C:\Users\Администратор\Desktop\мастер класс\мой мастер класс\фото розы\SDC12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57562"/>
            <a:ext cx="4143404" cy="3157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74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+mn-lt"/>
              </a:rPr>
              <a:t>Техника безопасности</a:t>
            </a:r>
            <a:endParaRPr lang="ru-RU" b="1" i="1" dirty="0">
              <a:latin typeface="+mn-lt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37112"/>
            <a:ext cx="107315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4414" y="1785926"/>
            <a:ext cx="750099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latin typeface="+mj-lt"/>
                <a:cs typeface="Arial" pitchFamily="34" charset="0"/>
              </a:rPr>
              <a:t>При работе с ножницами.</a:t>
            </a:r>
            <a:endParaRPr lang="en-US" sz="2800" b="1" dirty="0" smtClean="0">
              <a:latin typeface="+mj-lt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2800" b="1" dirty="0" smtClean="0">
              <a:latin typeface="+mj-lt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latin typeface="+mj-lt"/>
                <a:cs typeface="Arial" pitchFamily="34" charset="0"/>
              </a:rPr>
              <a:t>При работе с </a:t>
            </a:r>
            <a:r>
              <a:rPr lang="ru-RU" sz="2800" b="1" dirty="0" err="1" smtClean="0">
                <a:latin typeface="+mj-lt"/>
                <a:cs typeface="Arial" pitchFamily="34" charset="0"/>
              </a:rPr>
              <a:t>термо</a:t>
            </a:r>
            <a:r>
              <a:rPr lang="ru-RU" sz="2800" b="1" dirty="0" smtClean="0">
                <a:latin typeface="+mj-lt"/>
                <a:cs typeface="Arial" pitchFamily="34" charset="0"/>
              </a:rPr>
              <a:t> - пистолетом.</a:t>
            </a:r>
            <a:endParaRPr lang="en-US" sz="2800" b="1" dirty="0" smtClean="0">
              <a:latin typeface="+mj-lt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2800" b="1" dirty="0" smtClean="0">
              <a:latin typeface="+mj-lt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latin typeface="+mj-lt"/>
                <a:cs typeface="Arial" pitchFamily="34" charset="0"/>
              </a:rPr>
              <a:t>С клеем.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74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786214" cy="1143008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Последовательность изготовления розы из гофрированной бумаги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SDC121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35" t="31273" r="7826" b="17703"/>
          <a:stretch>
            <a:fillRect/>
          </a:stretch>
        </p:blipFill>
        <p:spPr>
          <a:xfrm>
            <a:off x="4286248" y="2714620"/>
            <a:ext cx="4643470" cy="221457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Users\Администратор\Desktop\мастер класс\мой мастер класс\фото розы\SDC12155.JPG"/>
          <p:cNvPicPr>
            <a:picLocks noChangeAspect="1" noChangeArrowheads="1"/>
          </p:cNvPicPr>
          <p:nvPr/>
        </p:nvPicPr>
        <p:blipFill>
          <a:blip r:embed="rId3" cstate="print"/>
          <a:srcRect t="44321" r="2371" b="31514"/>
          <a:stretch>
            <a:fillRect/>
          </a:stretch>
        </p:blipFill>
        <p:spPr bwMode="auto">
          <a:xfrm>
            <a:off x="4071934" y="500042"/>
            <a:ext cx="4857784" cy="15001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643050"/>
            <a:ext cx="4143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1. </a:t>
            </a:r>
            <a:r>
              <a:rPr lang="ru-RU" sz="3600" dirty="0" smtClean="0"/>
              <a:t>Вырежем яркую полоску для лепестков длиной 50 см, шириной 6 см</a:t>
            </a:r>
            <a:br>
              <a:rPr lang="ru-RU" sz="3600" dirty="0" smtClean="0"/>
            </a:br>
            <a:r>
              <a:rPr lang="ru-RU" sz="3600" dirty="0" smtClean="0"/>
              <a:t>Сложим полоску в рулончик на 16-ть лепестков-слоёв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357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Инструменты и материалы: </vt:lpstr>
      <vt:lpstr>Техника безопасности</vt:lpstr>
      <vt:lpstr>Последовательность изготовления розы из гофрированной бумаги</vt:lpstr>
      <vt:lpstr>Слайд 10</vt:lpstr>
      <vt:lpstr>3. Когда развернём рулончик, должно получиться вот так:</vt:lpstr>
      <vt:lpstr>4. Это и есть будущие лепестки у розы. Более длинную часть заготовки необходимо скрутить.</vt:lpstr>
      <vt:lpstr>5. Для выпуклого эффекта необходимо каждый лепесток вытянуть вглубь. Используйте два больших пальца ваших рук</vt:lpstr>
      <vt:lpstr>6. Затем, держа за ножки лепестки бутона, начинаем их складывать по кругу. Держите крепко, чтобы цветок не разрушился. Когда скрутите бутон, зафиксируйте его нитью.</vt:lpstr>
      <vt:lpstr>7. Далее снизу вставить деревянную шпажку; приложить, прихватив клеем, чашелистики к основанию бутона; тонкой полоской зелёной бумаги оклеить бутон и шпажку, скрыв их концы. </vt:lpstr>
      <vt:lpstr>8. Можно добавить несколько листиков на ножку розы.</vt:lpstr>
      <vt:lpstr>План работы группы</vt:lpstr>
      <vt:lpstr>План презентации 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administrator</cp:lastModifiedBy>
  <cp:revision>79</cp:revision>
  <dcterms:modified xsi:type="dcterms:W3CDTF">2017-08-25T11:09:06Z</dcterms:modified>
</cp:coreProperties>
</file>